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62" r:id="rId5"/>
    <p:sldId id="259" r:id="rId6"/>
    <p:sldId id="265" r:id="rId7"/>
    <p:sldId id="260" r:id="rId8"/>
    <p:sldId id="274" r:id="rId9"/>
    <p:sldId id="275" r:id="rId10"/>
    <p:sldId id="276" r:id="rId11"/>
    <p:sldId id="263" r:id="rId12"/>
    <p:sldId id="261" r:id="rId13"/>
    <p:sldId id="264" r:id="rId14"/>
    <p:sldId id="266" r:id="rId15"/>
    <p:sldId id="268" r:id="rId16"/>
    <p:sldId id="269" r:id="rId17"/>
    <p:sldId id="270" r:id="rId18"/>
    <p:sldId id="271" r:id="rId19"/>
    <p:sldId id="272" r:id="rId20"/>
    <p:sldId id="273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67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>
        <p:scale>
          <a:sx n="59" d="100"/>
          <a:sy n="59" d="100"/>
        </p:scale>
        <p:origin x="-1674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EAE41F-905C-4B51-B8E8-361F7F9AEF23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5D9647-948E-4B53-A18C-2A7BF2C0F8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9628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5D9647-948E-4B53-A18C-2A7BF2C0F84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464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5C47D-CC23-4BBF-B855-9C46D5AFA961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9E26-E1C4-4270-B5FA-EC1E4A32D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32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5C47D-CC23-4BBF-B855-9C46D5AFA961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9E26-E1C4-4270-B5FA-EC1E4A32D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98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5C47D-CC23-4BBF-B855-9C46D5AFA961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9E26-E1C4-4270-B5FA-EC1E4A32D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1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5C47D-CC23-4BBF-B855-9C46D5AFA961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9E26-E1C4-4270-B5FA-EC1E4A32D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632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5C47D-CC23-4BBF-B855-9C46D5AFA961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9E26-E1C4-4270-B5FA-EC1E4A32D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3223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5C47D-CC23-4BBF-B855-9C46D5AFA961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9E26-E1C4-4270-B5FA-EC1E4A32D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326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5C47D-CC23-4BBF-B855-9C46D5AFA961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9E26-E1C4-4270-B5FA-EC1E4A32D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427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5C47D-CC23-4BBF-B855-9C46D5AFA961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9E26-E1C4-4270-B5FA-EC1E4A32D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676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5C47D-CC23-4BBF-B855-9C46D5AFA961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9E26-E1C4-4270-B5FA-EC1E4A32D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09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5C47D-CC23-4BBF-B855-9C46D5AFA961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9E26-E1C4-4270-B5FA-EC1E4A32D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258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5C47D-CC23-4BBF-B855-9C46D5AFA961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A9E26-E1C4-4270-B5FA-EC1E4A32D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1779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5C47D-CC23-4BBF-B855-9C46D5AFA961}" type="datetimeFigureOut">
              <a:rPr lang="en-US" smtClean="0"/>
              <a:t>10/15/2012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A9E26-E1C4-4270-B5FA-EC1E4A32D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92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2286000"/>
          </a:xfrm>
        </p:spPr>
        <p:txBody>
          <a:bodyPr>
            <a:noAutofit/>
          </a:bodyPr>
          <a:lstStyle/>
          <a:p>
            <a:r>
              <a:rPr lang="en-US" sz="20000" b="1" dirty="0" smtClean="0">
                <a:solidFill>
                  <a:srgbClr val="FFFF00"/>
                </a:solidFill>
                <a:latin typeface="Amienne" pitchFamily="82" charset="0"/>
              </a:rPr>
              <a:t>La Corse</a:t>
            </a:r>
            <a:endParaRPr lang="en-US" sz="20000" b="1" dirty="0">
              <a:solidFill>
                <a:srgbClr val="FFFF00"/>
              </a:solidFill>
              <a:latin typeface="Amienne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24400"/>
            <a:ext cx="6400800" cy="1752600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solidFill>
                  <a:schemeClr val="bg1"/>
                </a:solidFill>
                <a:latin typeface="French Script MT" pitchFamily="66" charset="0"/>
              </a:rPr>
              <a:t>By Hannah G.</a:t>
            </a:r>
            <a:endParaRPr lang="en-US" sz="6600" b="1" dirty="0">
              <a:solidFill>
                <a:schemeClr val="bg1"/>
              </a:solidFill>
              <a:latin typeface="French Scrip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4521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1"/>
            <a:ext cx="8837622" cy="6580928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-838200"/>
            <a:ext cx="8229600" cy="401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0435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218" y="2819400"/>
            <a:ext cx="7162800" cy="4368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33768">
            <a:off x="4640614" y="186565"/>
            <a:ext cx="4400326" cy="39529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4734">
            <a:off x="39558" y="191467"/>
            <a:ext cx="4401389" cy="410514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15000" b="1" dirty="0" smtClean="0">
                <a:solidFill>
                  <a:srgbClr val="FFFF00"/>
                </a:solidFill>
                <a:latin typeface="Amienne" pitchFamily="82" charset="0"/>
              </a:rPr>
              <a:t>Food</a:t>
            </a:r>
            <a:endParaRPr lang="fr-FR" sz="15000" b="1" dirty="0">
              <a:solidFill>
                <a:srgbClr val="FFFF00"/>
              </a:solidFill>
              <a:latin typeface="Amienne" pitchFamily="82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20912409">
            <a:off x="1250779" y="142604"/>
            <a:ext cx="1353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9999"/>
                </a:solidFill>
                <a:latin typeface="Amienne"/>
              </a:rPr>
              <a:t>Beignets</a:t>
            </a:r>
            <a:endParaRPr lang="en-US" sz="3600" b="1" dirty="0">
              <a:solidFill>
                <a:srgbClr val="FF9999"/>
              </a:solidFill>
              <a:latin typeface="Amienn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25497" y="4104064"/>
            <a:ext cx="3817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9999"/>
                </a:solidFill>
                <a:latin typeface="Amienne"/>
              </a:rPr>
              <a:t>Flan a la </a:t>
            </a:r>
            <a:r>
              <a:rPr lang="en-US" sz="3200" b="1" dirty="0" err="1" smtClean="0">
                <a:solidFill>
                  <a:srgbClr val="FF9999"/>
                </a:solidFill>
                <a:latin typeface="Amienne"/>
              </a:rPr>
              <a:t>Farine</a:t>
            </a:r>
            <a:r>
              <a:rPr lang="en-US" sz="3200" b="1" dirty="0" smtClean="0">
                <a:solidFill>
                  <a:srgbClr val="FF9999"/>
                </a:solidFill>
                <a:latin typeface="Amienne"/>
              </a:rPr>
              <a:t> de </a:t>
            </a:r>
            <a:r>
              <a:rPr lang="en-US" sz="3200" b="1" dirty="0" err="1" smtClean="0">
                <a:solidFill>
                  <a:srgbClr val="FF9999"/>
                </a:solidFill>
                <a:latin typeface="Amienne"/>
              </a:rPr>
              <a:t>Chataigne</a:t>
            </a:r>
            <a:endParaRPr lang="en-US" sz="3200" b="1" dirty="0">
              <a:solidFill>
                <a:srgbClr val="FF9999"/>
              </a:solidFill>
              <a:latin typeface="Amienne"/>
            </a:endParaRPr>
          </a:p>
        </p:txBody>
      </p:sp>
      <p:sp>
        <p:nvSpPr>
          <p:cNvPr id="8" name="TextBox 7"/>
          <p:cNvSpPr txBox="1"/>
          <p:nvPr/>
        </p:nvSpPr>
        <p:spPr>
          <a:xfrm rot="953694">
            <a:off x="7150370" y="3763349"/>
            <a:ext cx="12939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9999"/>
                </a:solidFill>
                <a:latin typeface="Amienne"/>
              </a:rPr>
              <a:t>Fiadone</a:t>
            </a:r>
            <a:endParaRPr lang="en-US" sz="3600" b="1" dirty="0">
              <a:solidFill>
                <a:srgbClr val="FF9999"/>
              </a:solidFill>
              <a:latin typeface="Amienne"/>
            </a:endParaRPr>
          </a:p>
        </p:txBody>
      </p:sp>
    </p:spTree>
    <p:extLst>
      <p:ext uri="{BB962C8B-B14F-4D97-AF65-F5344CB8AC3E}">
        <p14:creationId xmlns:p14="http://schemas.microsoft.com/office/powerpoint/2010/main" val="167088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09" y="451805"/>
            <a:ext cx="4301289" cy="2971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7422" y="2919370"/>
            <a:ext cx="46041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FF9999"/>
                </a:solidFill>
                <a:latin typeface="Amienne"/>
              </a:rPr>
              <a:t>World Heritage </a:t>
            </a:r>
            <a:r>
              <a:rPr lang="en-US" sz="2800" b="1" dirty="0" err="1" smtClean="0">
                <a:solidFill>
                  <a:srgbClr val="FF9999"/>
                </a:solidFill>
                <a:latin typeface="Amienne"/>
              </a:rPr>
              <a:t>Scandola</a:t>
            </a:r>
            <a:r>
              <a:rPr lang="en-US" sz="2800" b="1" dirty="0" smtClean="0">
                <a:solidFill>
                  <a:srgbClr val="FF9999"/>
                </a:solidFill>
                <a:latin typeface="Amienne"/>
              </a:rPr>
              <a:t> Nature Reserve</a:t>
            </a:r>
            <a:endParaRPr lang="en-US" sz="2800" b="1" dirty="0">
              <a:solidFill>
                <a:srgbClr val="FF9999"/>
              </a:solidFill>
              <a:latin typeface="Amienne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451805"/>
            <a:ext cx="4034882" cy="297719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281" y="-266700"/>
            <a:ext cx="8839200" cy="1447800"/>
          </a:xfrm>
        </p:spPr>
        <p:txBody>
          <a:bodyPr>
            <a:noAutofit/>
          </a:bodyPr>
          <a:lstStyle/>
          <a:p>
            <a:r>
              <a:rPr lang="en-US" sz="9600" b="1" dirty="0" smtClean="0">
                <a:solidFill>
                  <a:srgbClr val="FFFF00"/>
                </a:solidFill>
                <a:latin typeface="Amienne" pitchFamily="82" charset="0"/>
              </a:rPr>
              <a:t>Tourist Attractions</a:t>
            </a:r>
            <a:endParaRPr lang="en-US" sz="15000" b="1" dirty="0">
              <a:solidFill>
                <a:srgbClr val="FFFF00"/>
              </a:solidFill>
              <a:latin typeface="Amienne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29200" y="2761654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>
                <a:solidFill>
                  <a:srgbClr val="FF9999"/>
                </a:solidFill>
                <a:latin typeface="Amienne"/>
              </a:rPr>
              <a:t>Bonifacia</a:t>
            </a:r>
            <a:endParaRPr lang="en-US" sz="3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09" y="3692912"/>
            <a:ext cx="8640973" cy="29364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0709" y="5791200"/>
            <a:ext cx="15263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err="1" smtClean="0">
                <a:solidFill>
                  <a:srgbClr val="FF9999"/>
                </a:solidFill>
                <a:latin typeface="Amienne"/>
              </a:rPr>
              <a:t>Castello</a:t>
            </a:r>
            <a:endParaRPr lang="en-US" sz="4400" b="1" dirty="0">
              <a:solidFill>
                <a:srgbClr val="FF9999"/>
              </a:solidFill>
              <a:latin typeface="Amienne"/>
            </a:endParaRPr>
          </a:p>
        </p:txBody>
      </p:sp>
    </p:spTree>
    <p:extLst>
      <p:ext uri="{BB962C8B-B14F-4D97-AF65-F5344CB8AC3E}">
        <p14:creationId xmlns:p14="http://schemas.microsoft.com/office/powerpoint/2010/main" val="378873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04800"/>
            <a:ext cx="8229600" cy="3200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086600" y="2767576"/>
            <a:ext cx="15199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>
                <a:solidFill>
                  <a:srgbClr val="FF9999"/>
                </a:solidFill>
                <a:latin typeface="Amienne"/>
              </a:rPr>
              <a:t>Porticcio</a:t>
            </a:r>
            <a:endParaRPr lang="en-US" sz="4000" b="1" dirty="0">
              <a:solidFill>
                <a:srgbClr val="FF9999"/>
              </a:solidFill>
              <a:latin typeface="Amienne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05199"/>
            <a:ext cx="8229600" cy="31144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22302"/>
            <a:ext cx="8229600" cy="1143000"/>
          </a:xfrm>
        </p:spPr>
        <p:txBody>
          <a:bodyPr>
            <a:noAutofit/>
          </a:bodyPr>
          <a:lstStyle/>
          <a:p>
            <a:r>
              <a:rPr lang="en-US" sz="9600" b="1" dirty="0">
                <a:solidFill>
                  <a:srgbClr val="FFFF00"/>
                </a:solidFill>
                <a:latin typeface="Amienne" pitchFamily="82" charset="0"/>
              </a:rPr>
              <a:t>Tourist Attractions</a:t>
            </a:r>
            <a:endParaRPr lang="fr-FR" sz="9600" dirty="0"/>
          </a:p>
        </p:txBody>
      </p:sp>
      <p:sp>
        <p:nvSpPr>
          <p:cNvPr id="8" name="TextBox 7"/>
          <p:cNvSpPr txBox="1"/>
          <p:nvPr/>
        </p:nvSpPr>
        <p:spPr>
          <a:xfrm>
            <a:off x="609600" y="3581400"/>
            <a:ext cx="26276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>
                <a:solidFill>
                  <a:srgbClr val="FF9999"/>
                </a:solidFill>
                <a:latin typeface="Amienne"/>
              </a:rPr>
              <a:t>Montemaggiore</a:t>
            </a:r>
            <a:endParaRPr lang="en-US" sz="4000" b="1" dirty="0">
              <a:solidFill>
                <a:srgbClr val="FF9999"/>
              </a:solidFill>
              <a:latin typeface="Amienne"/>
            </a:endParaRPr>
          </a:p>
        </p:txBody>
      </p:sp>
    </p:spTree>
    <p:extLst>
      <p:ext uri="{BB962C8B-B14F-4D97-AF65-F5344CB8AC3E}">
        <p14:creationId xmlns:p14="http://schemas.microsoft.com/office/powerpoint/2010/main" val="301841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Autofit/>
          </a:bodyPr>
          <a:lstStyle/>
          <a:p>
            <a:r>
              <a:rPr lang="en-US" sz="9600" b="1" dirty="0">
                <a:solidFill>
                  <a:srgbClr val="FFFF00"/>
                </a:solidFill>
                <a:latin typeface="Amienne" pitchFamily="82" charset="0"/>
              </a:rPr>
              <a:t>Tourist Attractions</a:t>
            </a:r>
            <a:endParaRPr lang="en-US" sz="9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400" y="3962400"/>
            <a:ext cx="3454400" cy="2819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66501" y="6307608"/>
            <a:ext cx="12987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9999"/>
                </a:solidFill>
                <a:latin typeface="Amienne"/>
              </a:rPr>
              <a:t>Porto/</a:t>
            </a:r>
            <a:r>
              <a:rPr lang="en-US" sz="2400" b="1" dirty="0" err="1">
                <a:solidFill>
                  <a:srgbClr val="FF9999"/>
                </a:solidFill>
                <a:latin typeface="Amienne"/>
              </a:rPr>
              <a:t>Piana</a:t>
            </a:r>
            <a:endParaRPr lang="en-US" sz="2400" b="1" dirty="0">
              <a:solidFill>
                <a:srgbClr val="FF9999"/>
              </a:solidFill>
              <a:latin typeface="Amienne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7400" y="1219200"/>
            <a:ext cx="3454400" cy="261658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27838" y="3336444"/>
            <a:ext cx="13324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9999"/>
                </a:solidFill>
                <a:latin typeface="Amienne"/>
              </a:rPr>
              <a:t>Ponte </a:t>
            </a:r>
            <a:r>
              <a:rPr lang="en-US" sz="2400" b="1" dirty="0" err="1">
                <a:solidFill>
                  <a:srgbClr val="FF9999"/>
                </a:solidFill>
                <a:latin typeface="Amienne"/>
              </a:rPr>
              <a:t>Leccia</a:t>
            </a:r>
            <a:endParaRPr lang="en-US" sz="2400" b="1" dirty="0">
              <a:solidFill>
                <a:srgbClr val="FF9999"/>
              </a:solidFill>
              <a:latin typeface="Amienne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" y="1219200"/>
            <a:ext cx="5359400" cy="5562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28600" y="1219200"/>
            <a:ext cx="10839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err="1">
                <a:solidFill>
                  <a:srgbClr val="FF9999"/>
                </a:solidFill>
                <a:latin typeface="Amienne"/>
              </a:rPr>
              <a:t>Zoza</a:t>
            </a:r>
            <a:endParaRPr lang="en-US" sz="4800" b="1" dirty="0">
              <a:solidFill>
                <a:srgbClr val="FF9999"/>
              </a:solidFill>
              <a:latin typeface="Amienne"/>
            </a:endParaRPr>
          </a:p>
        </p:txBody>
      </p:sp>
    </p:spTree>
    <p:extLst>
      <p:ext uri="{BB962C8B-B14F-4D97-AF65-F5344CB8AC3E}">
        <p14:creationId xmlns:p14="http://schemas.microsoft.com/office/powerpoint/2010/main" val="130533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588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" y="-1"/>
            <a:ext cx="9137738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238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999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394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5494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31167"/>
            <a:ext cx="8839200" cy="6474433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2570747" y="1600200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 smtClean="0">
                <a:latin typeface="Amienne" pitchFamily="82" charset="0"/>
              </a:rPr>
              <a:t>France</a:t>
            </a:r>
            <a:endParaRPr lang="en-US" sz="5400" b="1" dirty="0">
              <a:latin typeface="Amienne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38800" y="3006718"/>
            <a:ext cx="7903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smtClean="0">
                <a:latin typeface="Amienne" pitchFamily="82" charset="0"/>
              </a:rPr>
              <a:t>Italy</a:t>
            </a:r>
            <a:endParaRPr lang="en-US" sz="4800" b="1" dirty="0">
              <a:latin typeface="Amienne" pitchFamily="8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5000" b="1" dirty="0" smtClean="0">
                <a:solidFill>
                  <a:srgbClr val="FFFF00"/>
                </a:solidFill>
                <a:latin typeface="Amienne" pitchFamily="82" charset="0"/>
              </a:rPr>
              <a:t>Location</a:t>
            </a:r>
            <a:endParaRPr lang="en-US" sz="15000" b="1" dirty="0">
              <a:solidFill>
                <a:srgbClr val="FFFF00"/>
              </a:solidFill>
              <a:latin typeface="Amienn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4617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" y="-1"/>
            <a:ext cx="9128078" cy="6846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604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800" y="0"/>
            <a:ext cx="9194800" cy="689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554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070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3772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" y="0"/>
            <a:ext cx="9135979" cy="6851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8611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151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02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1729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3015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174"/>
            <a:ext cx="9139767" cy="685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5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03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4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22384"/>
            <a:ext cx="4636477" cy="29542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04800"/>
            <a:ext cx="4191000" cy="297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276600"/>
            <a:ext cx="8827477" cy="34290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5000" b="1" dirty="0" smtClean="0">
                <a:solidFill>
                  <a:srgbClr val="FFFF00"/>
                </a:solidFill>
                <a:latin typeface="Amienne" pitchFamily="82" charset="0"/>
              </a:rPr>
              <a:t>History</a:t>
            </a:r>
            <a:endParaRPr lang="en-US" sz="15000" b="1" dirty="0">
              <a:solidFill>
                <a:srgbClr val="FFFF00"/>
              </a:solidFill>
              <a:latin typeface="Amienne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096" y="-20054"/>
            <a:ext cx="9180095" cy="6885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495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25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4897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278562"/>
          </a:xfrm>
        </p:spPr>
        <p:txBody>
          <a:bodyPr>
            <a:noAutofit/>
          </a:bodyPr>
          <a:lstStyle/>
          <a:p>
            <a:r>
              <a:rPr lang="en-US" sz="23900" b="1" dirty="0" smtClean="0">
                <a:solidFill>
                  <a:srgbClr val="FF9999"/>
                </a:solidFill>
                <a:latin typeface="Amienne"/>
              </a:rPr>
              <a:t>The End</a:t>
            </a:r>
            <a:endParaRPr lang="en-US" sz="23900" b="1" dirty="0">
              <a:solidFill>
                <a:srgbClr val="FF9999"/>
              </a:solidFill>
              <a:latin typeface="Amienne"/>
            </a:endParaRPr>
          </a:p>
        </p:txBody>
      </p:sp>
    </p:spTree>
    <p:extLst>
      <p:ext uri="{BB962C8B-B14F-4D97-AF65-F5344CB8AC3E}">
        <p14:creationId xmlns:p14="http://schemas.microsoft.com/office/powerpoint/2010/main" val="26736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03" y="381000"/>
            <a:ext cx="4035669" cy="5867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0600" y="6214190"/>
            <a:ext cx="27270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9999"/>
                </a:solidFill>
                <a:latin typeface="Amienne"/>
              </a:rPr>
              <a:t>Napoleon Bonaparte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97" y="381000"/>
            <a:ext cx="4530028" cy="36575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5000" b="1" dirty="0" smtClean="0">
                <a:solidFill>
                  <a:srgbClr val="FFFF00"/>
                </a:solidFill>
                <a:latin typeface="Amienne" pitchFamily="82" charset="0"/>
              </a:rPr>
              <a:t>History</a:t>
            </a:r>
            <a:endParaRPr lang="en-US" sz="15000" b="1" dirty="0">
              <a:latin typeface="Amienne" pitchFamily="8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972" y="3810000"/>
            <a:ext cx="4530028" cy="2847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12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1"/>
            <a:ext cx="8991600" cy="3581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657601"/>
            <a:ext cx="8991600" cy="30955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5000" b="1" dirty="0" smtClean="0">
                <a:solidFill>
                  <a:srgbClr val="FFFF00"/>
                </a:solidFill>
                <a:latin typeface="Amienne" pitchFamily="82" charset="0"/>
              </a:rPr>
              <a:t>Main Cities</a:t>
            </a:r>
            <a:endParaRPr lang="en-US" sz="15000" b="1" dirty="0">
              <a:solidFill>
                <a:srgbClr val="FFFF00"/>
              </a:solidFill>
              <a:latin typeface="Amienne" pitchFamily="8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43800" y="3809998"/>
            <a:ext cx="19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 smtClean="0">
                <a:solidFill>
                  <a:srgbClr val="FF9999"/>
                </a:solidFill>
                <a:latin typeface="Amienne"/>
              </a:rPr>
              <a:t>Bastia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2731948"/>
            <a:ext cx="11454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dirty="0" smtClean="0">
                <a:solidFill>
                  <a:srgbClr val="FF9999"/>
                </a:solidFill>
                <a:latin typeface="Amienne"/>
              </a:rPr>
              <a:t>Ajaccio</a:t>
            </a:r>
            <a:endParaRPr lang="en-US" sz="4400" b="1" dirty="0">
              <a:solidFill>
                <a:srgbClr val="FF9999"/>
              </a:solidFill>
              <a:latin typeface="Amienne"/>
            </a:endParaRPr>
          </a:p>
        </p:txBody>
      </p:sp>
    </p:spTree>
    <p:extLst>
      <p:ext uri="{BB962C8B-B14F-4D97-AF65-F5344CB8AC3E}">
        <p14:creationId xmlns:p14="http://schemas.microsoft.com/office/powerpoint/2010/main" val="353619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348" y="152400"/>
            <a:ext cx="8861252" cy="6553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5000" b="1" dirty="0">
                <a:solidFill>
                  <a:srgbClr val="FFFF00"/>
                </a:solidFill>
                <a:latin typeface="Amienne" pitchFamily="82" charset="0"/>
              </a:rPr>
              <a:t>Food</a:t>
            </a:r>
            <a:endParaRPr lang="en-US" sz="15000" dirty="0"/>
          </a:p>
        </p:txBody>
      </p:sp>
      <p:sp>
        <p:nvSpPr>
          <p:cNvPr id="5" name="TextBox 4"/>
          <p:cNvSpPr txBox="1"/>
          <p:nvPr/>
        </p:nvSpPr>
        <p:spPr>
          <a:xfrm>
            <a:off x="351262" y="5673895"/>
            <a:ext cx="44598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FF9999"/>
                </a:solidFill>
                <a:latin typeface="Amienne"/>
              </a:rPr>
              <a:t>charcuterie platter</a:t>
            </a:r>
          </a:p>
        </p:txBody>
      </p:sp>
    </p:spTree>
    <p:extLst>
      <p:ext uri="{BB962C8B-B14F-4D97-AF65-F5344CB8AC3E}">
        <p14:creationId xmlns:p14="http://schemas.microsoft.com/office/powerpoint/2010/main" val="193394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17" y="135401"/>
            <a:ext cx="8795084" cy="653698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15000" b="1" dirty="0" smtClean="0">
                <a:solidFill>
                  <a:srgbClr val="FFFF00"/>
                </a:solidFill>
                <a:latin typeface="Amienne" pitchFamily="82" charset="0"/>
              </a:rPr>
              <a:t>Food</a:t>
            </a:r>
            <a:endParaRPr lang="en-US" sz="15000" b="1" dirty="0">
              <a:solidFill>
                <a:srgbClr val="FFFF00"/>
              </a:solidFill>
              <a:latin typeface="Amienne" pitchFamily="82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71800" y="5249888"/>
            <a:ext cx="3429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latin typeface="Amienne"/>
              </a:rPr>
              <a:t>Civet de </a:t>
            </a:r>
            <a:r>
              <a:rPr lang="en-US" sz="6000" b="1" dirty="0" err="1">
                <a:latin typeface="Amienne"/>
              </a:rPr>
              <a:t>Sanglier</a:t>
            </a:r>
            <a:endParaRPr lang="en-US" sz="6000" b="1" dirty="0">
              <a:latin typeface="Amienne"/>
            </a:endParaRPr>
          </a:p>
        </p:txBody>
      </p:sp>
    </p:spTree>
    <p:extLst>
      <p:ext uri="{BB962C8B-B14F-4D97-AF65-F5344CB8AC3E}">
        <p14:creationId xmlns:p14="http://schemas.microsoft.com/office/powerpoint/2010/main" val="228145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89" y="216760"/>
            <a:ext cx="8773811" cy="6488840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116" y="-914400"/>
            <a:ext cx="8229600" cy="401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167" y="5562600"/>
            <a:ext cx="4517464" cy="164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7059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84" y="156410"/>
            <a:ext cx="8775032" cy="65451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2800" y="-304800"/>
            <a:ext cx="8458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b="1" dirty="0">
                <a:solidFill>
                  <a:srgbClr val="FFFF00"/>
                </a:solidFill>
                <a:latin typeface="Amienne" pitchFamily="82" charset="0"/>
              </a:rPr>
              <a:t>Food</a:t>
            </a:r>
            <a:endParaRPr lang="en-US" sz="15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260" y="5294731"/>
            <a:ext cx="3279775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5785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56</Words>
  <Application>Microsoft Office PowerPoint</Application>
  <PresentationFormat>On-screen Show (4:3)</PresentationFormat>
  <Paragraphs>33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La Corse</vt:lpstr>
      <vt:lpstr>Location</vt:lpstr>
      <vt:lpstr>History</vt:lpstr>
      <vt:lpstr>History</vt:lpstr>
      <vt:lpstr>Main Cities</vt:lpstr>
      <vt:lpstr>Food</vt:lpstr>
      <vt:lpstr>Food</vt:lpstr>
      <vt:lpstr>PowerPoint Presentation</vt:lpstr>
      <vt:lpstr>PowerPoint Presentation</vt:lpstr>
      <vt:lpstr>PowerPoint Presentation</vt:lpstr>
      <vt:lpstr>Food</vt:lpstr>
      <vt:lpstr>Tourist Attractions</vt:lpstr>
      <vt:lpstr>Tourist Attractions</vt:lpstr>
      <vt:lpstr>Tourist Attractions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 Corse</dc:title>
  <dc:creator>PNHS Student</dc:creator>
  <cp:lastModifiedBy>PNHS Student</cp:lastModifiedBy>
  <cp:revision>35</cp:revision>
  <dcterms:created xsi:type="dcterms:W3CDTF">2012-10-10T16:37:03Z</dcterms:created>
  <dcterms:modified xsi:type="dcterms:W3CDTF">2012-10-15T17:04:23Z</dcterms:modified>
</cp:coreProperties>
</file>